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293A"/>
    <a:srgbClr val="870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76"/>
    <p:restoredTop sz="86418"/>
  </p:normalViewPr>
  <p:slideViewPr>
    <p:cSldViewPr snapToGrid="0">
      <p:cViewPr varScale="1">
        <p:scale>
          <a:sx n="85" d="100"/>
          <a:sy n="85" d="100"/>
        </p:scale>
        <p:origin x="208" y="6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22347-2620-DD4A-8FD3-6C1AA1D46867}" type="datetimeFigureOut">
              <a:rPr lang="it-IT" smtClean="0"/>
              <a:t>02/09/25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60885-1E59-8F4B-8E4F-D3D246203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6390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60885-1E59-8F4B-8E4F-D3D24620305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336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320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7D4B18-F882-5DBB-E617-4BDB02D89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2493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05F8EA0-F91B-5B8B-BEF5-99E4E70431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24930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ABBC1C6-0883-8060-E70F-86F83B231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81851"/>
            <a:ext cx="3932237" cy="322464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9157C74-A174-CD4F-5FFF-6E47D8C23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02/09/25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5DC06F6-34F7-0549-9D91-24EAB1AC4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8A3AC00-0D2A-83A8-FFB6-64C5257C8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824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7053AE-311C-DADF-C369-5CC73492E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7238774-9BB1-89A3-DFF4-9CBD712C6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47927B-BB66-E544-C5D9-91BA7EFB7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02/09/25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4F86CD-5257-B98D-9C32-E257F02AE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977160-E5C6-4402-285B-63D094139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2269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8C33916-3AAD-B637-D09D-E6BC679D41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203738"/>
            <a:ext cx="2628900" cy="5018929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5ADADC5-517E-3113-438C-9B2555B887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203738"/>
            <a:ext cx="7734300" cy="5018929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CA61E8-BAEB-5D98-B065-E1945A184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02/09/25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221C23-A294-8D43-DE33-82DFD86A3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1FA851-EB23-48BE-132B-CEA6691D9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8738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5AD0FA-FB1B-8B28-8DAE-92D99DB4F4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12368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50B3886-12BA-6395-F614-B89578DD2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9204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74CA14-F62B-89EE-32B2-5FBCB468D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02/09/25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8CB3D8-151C-3C9E-3140-9B9F9CC0D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E7F85A-182C-A498-92BD-78D7EA042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0464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04B4A9-718C-5EB4-1792-49329CAC5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436041-533E-D40E-5276-1A76E12F1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79D301-822F-6781-A495-14B178B85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02/09/25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8DCC0-E913-DFEE-7CE6-2DE803E47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BE0F8C-5643-4B9D-1296-EE59B0DFF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3475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2EF4AB-FB0D-4B1A-7717-BD7E6B455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45F1762-5431-50F8-CE43-6F844BAEC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B63B64-C88D-510D-17A8-1C1AF109F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02/09/25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8BFD31F-0D08-1067-20A5-54EB6CA75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42527D-687F-ABDE-5186-ADC6791FF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434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124482-0066-FD64-5E16-BB9C4884C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44557"/>
            <a:ext cx="10515600" cy="782749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C7C7FC-90B3-6793-9F90-D321CBE7D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47784"/>
            <a:ext cx="5181600" cy="3829178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CE6A5F-D374-F66E-B3F4-5D3C842E1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47784"/>
            <a:ext cx="5181600" cy="382917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7583626-1273-BDF9-B156-1EFFD02EE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02/09/25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53E14C3-9CCC-50E2-871C-86D355B94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28F663F-4754-80B4-EB0A-6B1E05AF5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43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62C627-8ACC-2E10-B6A7-9386B715C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2943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4AF020F-C59B-C74E-414F-CE44093E5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9312" y="2478506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04F6663-C154-19C3-CF53-A2585CBFA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378529"/>
            <a:ext cx="5157787" cy="283226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9055E7F-A757-21BB-F72E-577770BF6C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724" y="2478506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AEFC546-52FE-2A71-3870-E46496F091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378529"/>
            <a:ext cx="5183188" cy="283226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01010AD-BF2D-04E5-E518-84CCECAF2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02/09/25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7489FDA-F8E3-9A49-4905-E462AECE3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C132537-AC83-7B24-E54D-C3DAA0F96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01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0C072C-6EDF-61DA-E3B5-C14353135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D8270A7-C860-A36F-F536-126F7BF87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02/09/25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44FD9C0-BCC7-F415-488D-CBCD49CA1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29CC1D2-4D53-4D93-58F2-FD0A17108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652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4C17A93-0F57-21B3-F8AB-08BA2B30C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02/09/25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6A3FCF2-9311-E1C3-375D-532D2DFFA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21969A6-047C-9791-56BA-F8A4044EE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3914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283602-C6BD-91C5-B8D3-727B7504C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24929"/>
            <a:ext cx="3932237" cy="15652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C89824-4FE6-0BEE-2306-450315C29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224930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333A8A7-17C2-745A-5F90-A2B3EE36C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18921"/>
            <a:ext cx="3932237" cy="31875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4D48EC3-BA0C-5631-448A-FD6F3E7D3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02/09/25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7D5E688-F40E-C2B1-8D29-90D78DC3F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88DC756-B605-B652-985C-6F20EF7B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575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A17EC6A-CB3B-6671-B895-31E43E44D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0641"/>
            <a:ext cx="10515600" cy="782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478585C-D9E7-D808-8A53-A77209251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2777"/>
            <a:ext cx="10515600" cy="36455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176579-00CF-E1A3-AB12-3FDB648449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DE552-0911-564E-80EE-5251FA6B97EC}" type="datetimeFigureOut">
              <a:rPr lang="it-IT" smtClean="0"/>
              <a:t>02/09/25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4DBF83-9DB2-8303-4A18-1920984F3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6697B8-D138-BAD1-6378-1493318DE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7355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>
            <a:extLst>
              <a:ext uri="{FF2B5EF4-FFF2-40B4-BE49-F238E27FC236}">
                <a16:creationId xmlns:a16="http://schemas.microsoft.com/office/drawing/2014/main" id="{8A3F8BE8-23B1-55C4-90E7-E9085C9B7F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ottotitolo 9">
            <a:extLst>
              <a:ext uri="{FF2B5EF4-FFF2-40B4-BE49-F238E27FC236}">
                <a16:creationId xmlns:a16="http://schemas.microsoft.com/office/drawing/2014/main" id="{2D70AFF0-2BBA-133E-5542-1C76838F6E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91149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</Words>
  <Application>Microsoft Macintosh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Beatrice Agostinelli</dc:creator>
  <cp:lastModifiedBy>Beatrice Agostinelli</cp:lastModifiedBy>
  <cp:revision>19</cp:revision>
  <dcterms:created xsi:type="dcterms:W3CDTF">2023-02-14T17:18:55Z</dcterms:created>
  <dcterms:modified xsi:type="dcterms:W3CDTF">2025-09-02T10:13:27Z</dcterms:modified>
</cp:coreProperties>
</file>